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2" r:id="rId5"/>
    <p:sldId id="264" r:id="rId6"/>
    <p:sldId id="266"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900"/>
    <a:srgbClr val="0A3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arrangement-raw-pasta-ingredients-with-copy-space"/>
          <p:cNvPicPr>
            <a:picLocks noChangeAspect="1"/>
          </p:cNvPicPr>
          <p:nvPr/>
        </p:nvPicPr>
        <p:blipFill>
          <a:blip r:embed="rId1"/>
          <a:stretch>
            <a:fillRect/>
          </a:stretch>
        </p:blipFill>
        <p:spPr>
          <a:xfrm>
            <a:off x="0" y="0"/>
            <a:ext cx="12192000" cy="6857365"/>
          </a:xfrm>
          <a:prstGeom prst="rect">
            <a:avLst/>
          </a:prstGeom>
        </p:spPr>
      </p:pic>
      <p:pic>
        <p:nvPicPr>
          <p:cNvPr id="5" name="Picture 4" descr="italians_web"/>
          <p:cNvPicPr>
            <a:picLocks noChangeAspect="1"/>
          </p:cNvPicPr>
          <p:nvPr/>
        </p:nvPicPr>
        <p:blipFill>
          <a:blip r:embed="rId2"/>
          <a:stretch>
            <a:fillRect/>
          </a:stretch>
        </p:blipFill>
        <p:spPr>
          <a:xfrm>
            <a:off x="668655" y="1138555"/>
            <a:ext cx="5480050" cy="3744595"/>
          </a:xfrm>
          <a:prstGeom prst="rect">
            <a:avLst/>
          </a:prstGeom>
        </p:spPr>
      </p:pic>
      <p:sp>
        <p:nvSpPr>
          <p:cNvPr id="6" name="Text Box 5"/>
          <p:cNvSpPr txBox="1"/>
          <p:nvPr/>
        </p:nvSpPr>
        <p:spPr>
          <a:xfrm>
            <a:off x="879475" y="4143375"/>
            <a:ext cx="5059045" cy="521970"/>
          </a:xfrm>
          <a:prstGeom prst="rect">
            <a:avLst/>
          </a:prstGeom>
          <a:noFill/>
        </p:spPr>
        <p:txBody>
          <a:bodyPr wrap="square" rtlCol="0">
            <a:spAutoFit/>
          </a:bodyPr>
          <a:p>
            <a:r>
              <a:rPr lang="en-US" sz="2800" b="1">
                <a:solidFill>
                  <a:srgbClr val="00B0F0"/>
                </a:solidFill>
                <a:latin typeface="Montserrat" charset="0"/>
                <a:cs typeface="Montserrat" charset="0"/>
              </a:rPr>
              <a:t>Bring </a:t>
            </a:r>
            <a:r>
              <a:rPr lang="en-US" sz="2800" b="1">
                <a:solidFill>
                  <a:schemeClr val="accent1">
                    <a:lumMod val="75000"/>
                  </a:schemeClr>
                </a:solidFill>
                <a:latin typeface="Montserrat" charset="0"/>
                <a:cs typeface="Montserrat" charset="0"/>
              </a:rPr>
              <a:t>Italy</a:t>
            </a:r>
            <a:r>
              <a:rPr lang="en-US" sz="2800" b="1">
                <a:solidFill>
                  <a:schemeClr val="bg1">
                    <a:lumMod val="50000"/>
                  </a:schemeClr>
                </a:solidFill>
                <a:latin typeface="Montserrat" charset="0"/>
                <a:cs typeface="Montserrat" charset="0"/>
              </a:rPr>
              <a:t> </a:t>
            </a:r>
            <a:r>
              <a:rPr lang="en-US" sz="2800" b="1">
                <a:solidFill>
                  <a:srgbClr val="00B0F0"/>
                </a:solidFill>
                <a:latin typeface="Montserrat" charset="0"/>
                <a:cs typeface="Montserrat" charset="0"/>
              </a:rPr>
              <a:t>To Your Home.</a:t>
            </a:r>
            <a:endParaRPr lang="en-US" sz="2800" b="1">
              <a:solidFill>
                <a:srgbClr val="00B0F0"/>
              </a:solidFill>
              <a:latin typeface="Montserrat" charset="0"/>
              <a:cs typeface="Montserrat"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Title 16"/>
          <p:cNvSpPr>
            <a:spLocks noGrp="1"/>
          </p:cNvSpPr>
          <p:nvPr>
            <p:ph type="title"/>
          </p:nvPr>
        </p:nvSpPr>
        <p:spPr/>
        <p:txBody>
          <a:bodyPr/>
          <a:p>
            <a:endParaRPr lang="en-US"/>
          </a:p>
        </p:txBody>
      </p:sp>
      <p:sp>
        <p:nvSpPr>
          <p:cNvPr id="4" name="Rectangles 3"/>
          <p:cNvSpPr/>
          <p:nvPr/>
        </p:nvSpPr>
        <p:spPr>
          <a:xfrm>
            <a:off x="-4445" y="-635"/>
            <a:ext cx="6785610" cy="6862445"/>
          </a:xfrm>
          <a:prstGeom prst="rect">
            <a:avLst/>
          </a:prstGeom>
          <a:solidFill>
            <a:srgbClr val="0A3F8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Text Box 7"/>
          <p:cNvSpPr txBox="1"/>
          <p:nvPr/>
        </p:nvSpPr>
        <p:spPr>
          <a:xfrm>
            <a:off x="619125" y="691515"/>
            <a:ext cx="5626735" cy="521970"/>
          </a:xfrm>
          <a:prstGeom prst="rect">
            <a:avLst/>
          </a:prstGeom>
          <a:noFill/>
        </p:spPr>
        <p:txBody>
          <a:bodyPr wrap="square" rtlCol="0">
            <a:spAutoFit/>
          </a:bodyPr>
          <a:p>
            <a:r>
              <a:rPr lang="en-US" sz="2800" b="1">
                <a:solidFill>
                  <a:srgbClr val="00B0F0"/>
                </a:solidFill>
                <a:latin typeface="Montserrat" charset="0"/>
                <a:cs typeface="Montserrat" charset="0"/>
              </a:rPr>
              <a:t>Why Choose </a:t>
            </a:r>
            <a:r>
              <a:rPr lang="en-US" sz="2800" b="1">
                <a:solidFill>
                  <a:schemeClr val="bg1"/>
                </a:solidFill>
                <a:latin typeface="Montserrat" charset="0"/>
                <a:cs typeface="Montserrat" charset="0"/>
              </a:rPr>
              <a:t>Italian Goodies</a:t>
            </a:r>
            <a:r>
              <a:rPr lang="en-US" sz="2800" b="1">
                <a:solidFill>
                  <a:srgbClr val="00B0F0"/>
                </a:solidFill>
                <a:latin typeface="Montserrat" charset="0"/>
                <a:cs typeface="Montserrat" charset="0"/>
              </a:rPr>
              <a:t>?</a:t>
            </a:r>
            <a:endParaRPr lang="en-US" sz="2800" b="1">
              <a:solidFill>
                <a:srgbClr val="00B0F0"/>
              </a:solidFill>
              <a:latin typeface="Montserrat" charset="0"/>
              <a:cs typeface="Montserrat" charset="0"/>
            </a:endParaRPr>
          </a:p>
        </p:txBody>
      </p:sp>
      <p:sp>
        <p:nvSpPr>
          <p:cNvPr id="9" name="Text Box 8"/>
          <p:cNvSpPr txBox="1"/>
          <p:nvPr/>
        </p:nvSpPr>
        <p:spPr>
          <a:xfrm>
            <a:off x="619125" y="2054225"/>
            <a:ext cx="5469890" cy="2861310"/>
          </a:xfrm>
          <a:prstGeom prst="rect">
            <a:avLst/>
          </a:prstGeom>
          <a:noFill/>
        </p:spPr>
        <p:txBody>
          <a:bodyPr wrap="square" rtlCol="0">
            <a:spAutoFit/>
          </a:bodyPr>
          <a:p>
            <a:r>
              <a:rPr lang="en-US">
                <a:solidFill>
                  <a:schemeClr val="bg1"/>
                </a:solidFill>
              </a:rPr>
              <a:t>Lorem ipsum dolor sit amet, consectetur adipiscing elit. Aenean aliquet non quam non vulputate. Vestibulum quis efficitur leo. Donec tristique feugiat ante, ac tristique ipsum accumsan sed. Donec condimentum, elit vitae sollicitudin tempus, massa mauris semper orci, id posuere ex arcu in felis. Sed vestibulum mollis diam in vehicula. Sed rutrum pulvinar nunc non tristique. Maecenas auctor cursus orci, in fermentum velit iaculis fringilla. Cras vitae lectus venenatis, dictum purus accumsan, semper metus.</a:t>
            </a:r>
            <a:endParaRPr lang="en-US">
              <a:solidFill>
                <a:schemeClr val="bg1"/>
              </a:solidFill>
            </a:endParaRPr>
          </a:p>
        </p:txBody>
      </p:sp>
      <p:pic>
        <p:nvPicPr>
          <p:cNvPr id="14" name="Content Placeholder 13" descr="eatalia-overlay-3_1800x"/>
          <p:cNvPicPr>
            <a:picLocks noChangeAspect="1"/>
          </p:cNvPicPr>
          <p:nvPr>
            <p:ph sz="half" idx="1"/>
          </p:nvPr>
        </p:nvPicPr>
        <p:blipFill>
          <a:blip r:embed="rId1"/>
          <a:stretch>
            <a:fillRect/>
          </a:stretch>
        </p:blipFill>
        <p:spPr>
          <a:xfrm>
            <a:off x="7010400" y="2528570"/>
            <a:ext cx="5181600" cy="1800860"/>
          </a:xfrm>
          <a:prstGeom prst="rect">
            <a:avLst/>
          </a:prstGeom>
        </p:spPr>
      </p:pic>
      <p:pic>
        <p:nvPicPr>
          <p:cNvPr id="16" name="Content Placeholder 15" descr="italians_web"/>
          <p:cNvPicPr>
            <a:picLocks noChangeAspect="1"/>
          </p:cNvPicPr>
          <p:nvPr>
            <p:ph sz="half" idx="2"/>
          </p:nvPr>
        </p:nvPicPr>
        <p:blipFill>
          <a:blip r:embed="rId2"/>
          <a:stretch>
            <a:fillRect/>
          </a:stretch>
        </p:blipFill>
        <p:spPr>
          <a:xfrm>
            <a:off x="9782810" y="5427980"/>
            <a:ext cx="2274570" cy="15538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4" name="Rectangles 3"/>
          <p:cNvSpPr/>
          <p:nvPr/>
        </p:nvSpPr>
        <p:spPr>
          <a:xfrm>
            <a:off x="-4445" y="-635"/>
            <a:ext cx="6785610" cy="6862445"/>
          </a:xfrm>
          <a:prstGeom prst="rect">
            <a:avLst/>
          </a:prstGeom>
          <a:solidFill>
            <a:srgbClr val="0A3F8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Text Box 7"/>
          <p:cNvSpPr txBox="1"/>
          <p:nvPr/>
        </p:nvSpPr>
        <p:spPr>
          <a:xfrm>
            <a:off x="619125" y="691515"/>
            <a:ext cx="5626735" cy="953135"/>
          </a:xfrm>
          <a:prstGeom prst="rect">
            <a:avLst/>
          </a:prstGeom>
          <a:noFill/>
        </p:spPr>
        <p:txBody>
          <a:bodyPr wrap="square" rtlCol="0">
            <a:spAutoFit/>
          </a:bodyPr>
          <a:p>
            <a:r>
              <a:rPr lang="en-US" sz="2800" b="1">
                <a:solidFill>
                  <a:srgbClr val="00B0F0"/>
                </a:solidFill>
                <a:latin typeface="Montserrat" charset="0"/>
                <a:cs typeface="Montserrat" charset="0"/>
                <a:sym typeface="+mn-ea"/>
              </a:rPr>
              <a:t>We Bring</a:t>
            </a:r>
            <a:r>
              <a:rPr lang="en-US" sz="2800" b="1">
                <a:solidFill>
                  <a:schemeClr val="bg1"/>
                </a:solidFill>
                <a:latin typeface="Montserrat" charset="0"/>
                <a:cs typeface="Montserrat" charset="0"/>
                <a:sym typeface="+mn-ea"/>
              </a:rPr>
              <a:t> Italy </a:t>
            </a:r>
            <a:r>
              <a:rPr lang="en-US" sz="2800" b="1">
                <a:solidFill>
                  <a:srgbClr val="00B0F0"/>
                </a:solidFill>
                <a:latin typeface="Montserrat" charset="0"/>
                <a:cs typeface="Montserrat" charset="0"/>
                <a:sym typeface="+mn-ea"/>
              </a:rPr>
              <a:t>Around</a:t>
            </a:r>
            <a:br>
              <a:rPr lang="en-US" sz="2800" b="1">
                <a:solidFill>
                  <a:srgbClr val="00B0F0"/>
                </a:solidFill>
                <a:latin typeface="Montserrat" charset="0"/>
                <a:cs typeface="Montserrat" charset="0"/>
                <a:sym typeface="+mn-ea"/>
              </a:rPr>
            </a:br>
            <a:r>
              <a:rPr lang="en-US" sz="2800" b="1">
                <a:solidFill>
                  <a:srgbClr val="00B0F0"/>
                </a:solidFill>
                <a:latin typeface="Montserrat" charset="0"/>
                <a:cs typeface="Montserrat" charset="0"/>
                <a:sym typeface="+mn-ea"/>
              </a:rPr>
              <a:t>The World</a:t>
            </a:r>
            <a:endParaRPr lang="en-US" sz="2800" b="1">
              <a:solidFill>
                <a:srgbClr val="00B0F0"/>
              </a:solidFill>
              <a:latin typeface="Montserrat" charset="0"/>
              <a:cs typeface="Montserrat" charset="0"/>
            </a:endParaRPr>
          </a:p>
        </p:txBody>
      </p:sp>
      <p:sp>
        <p:nvSpPr>
          <p:cNvPr id="9" name="Text Box 8"/>
          <p:cNvSpPr txBox="1"/>
          <p:nvPr/>
        </p:nvSpPr>
        <p:spPr>
          <a:xfrm>
            <a:off x="619125" y="2054225"/>
            <a:ext cx="5469890" cy="2861310"/>
          </a:xfrm>
          <a:prstGeom prst="rect">
            <a:avLst/>
          </a:prstGeom>
          <a:noFill/>
        </p:spPr>
        <p:txBody>
          <a:bodyPr wrap="square" rtlCol="0">
            <a:spAutoFit/>
          </a:bodyPr>
          <a:p>
            <a:r>
              <a:rPr lang="en-US">
                <a:solidFill>
                  <a:schemeClr val="bg1"/>
                </a:solidFill>
              </a:rPr>
              <a:t>Lorem ipsum dolor sit amet, consectetur adipiscing elit. Aenean aliquet non quam non vulputate. Vestibulum quis efficitur leo. Donec tristique feugiat ante, ac tristique ipsum accumsan sed. Donec condimentum, elit vitae sollicitudin tempus, massa mauris semper orci, id posuere ex arcu in felis. Sed vestibulum mollis diam in vehicula. Sed rutrum pulvinar nunc non tristique. Maecenas auctor cursus orci, in fermentum velit iaculis fringilla. Cras vitae lectus venenatis, dictum purus accumsan, semper metus.</a:t>
            </a:r>
            <a:endParaRPr lang="en-US">
              <a:solidFill>
                <a:schemeClr val="bg1"/>
              </a:solidFill>
            </a:endParaRPr>
          </a:p>
        </p:txBody>
      </p:sp>
      <p:pic>
        <p:nvPicPr>
          <p:cNvPr id="6" name="Content Placeholder 5" descr="map"/>
          <p:cNvPicPr>
            <a:picLocks noChangeAspect="1"/>
          </p:cNvPicPr>
          <p:nvPr>
            <p:ph sz="half" idx="2"/>
          </p:nvPr>
        </p:nvPicPr>
        <p:blipFill>
          <a:blip r:embed="rId1"/>
          <a:stretch>
            <a:fillRect/>
          </a:stretch>
        </p:blipFill>
        <p:spPr>
          <a:xfrm>
            <a:off x="6838950" y="1964690"/>
            <a:ext cx="5181600" cy="2548255"/>
          </a:xfrm>
          <a:prstGeom prst="rect">
            <a:avLst/>
          </a:prstGeom>
        </p:spPr>
      </p:pic>
      <p:pic>
        <p:nvPicPr>
          <p:cNvPr id="11" name="Content Placeholder 15" descr="italians_web"/>
          <p:cNvPicPr>
            <a:picLocks noChangeAspect="1"/>
          </p:cNvPicPr>
          <p:nvPr/>
        </p:nvPicPr>
        <p:blipFill>
          <a:blip r:embed="rId2"/>
          <a:stretch>
            <a:fillRect/>
          </a:stretch>
        </p:blipFill>
        <p:spPr>
          <a:xfrm>
            <a:off x="9782810" y="5427980"/>
            <a:ext cx="2274570" cy="15538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a:t>
            </a:r>
            <a:endParaRPr lang="en-US"/>
          </a:p>
        </p:txBody>
      </p:sp>
      <p:sp>
        <p:nvSpPr>
          <p:cNvPr id="4" name="Rectangles 3"/>
          <p:cNvSpPr/>
          <p:nvPr/>
        </p:nvSpPr>
        <p:spPr>
          <a:xfrm>
            <a:off x="-4445" y="-635"/>
            <a:ext cx="6785610" cy="6862445"/>
          </a:xfrm>
          <a:prstGeom prst="rect">
            <a:avLst/>
          </a:prstGeom>
          <a:solidFill>
            <a:srgbClr val="0A3F8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Text Box 7"/>
          <p:cNvSpPr txBox="1"/>
          <p:nvPr/>
        </p:nvSpPr>
        <p:spPr>
          <a:xfrm>
            <a:off x="619125" y="691515"/>
            <a:ext cx="5626735" cy="521970"/>
          </a:xfrm>
          <a:prstGeom prst="rect">
            <a:avLst/>
          </a:prstGeom>
          <a:noFill/>
        </p:spPr>
        <p:txBody>
          <a:bodyPr wrap="square" rtlCol="0">
            <a:spAutoFit/>
          </a:bodyPr>
          <a:p>
            <a:r>
              <a:rPr lang="en-US" sz="2800" b="1">
                <a:solidFill>
                  <a:srgbClr val="00B0F0"/>
                </a:solidFill>
                <a:latin typeface="Montserrat" charset="0"/>
                <a:cs typeface="Montserrat" charset="0"/>
                <a:sym typeface="+mn-ea"/>
              </a:rPr>
              <a:t>From a </a:t>
            </a:r>
            <a:r>
              <a:rPr lang="en-US" sz="2800" b="1">
                <a:solidFill>
                  <a:schemeClr val="bg1"/>
                </a:solidFill>
                <a:latin typeface="Montserrat" charset="0"/>
                <a:cs typeface="Montserrat" charset="0"/>
                <a:sym typeface="+mn-ea"/>
              </a:rPr>
              <a:t>Click </a:t>
            </a:r>
            <a:r>
              <a:rPr lang="en-US" sz="2800" b="1">
                <a:solidFill>
                  <a:srgbClr val="00B0F0"/>
                </a:solidFill>
                <a:latin typeface="Montserrat" charset="0"/>
                <a:cs typeface="Montserrat" charset="0"/>
                <a:sym typeface="+mn-ea"/>
              </a:rPr>
              <a:t>to Your</a:t>
            </a:r>
            <a:r>
              <a:rPr lang="en-US" sz="2800" b="1">
                <a:solidFill>
                  <a:schemeClr val="bg1"/>
                </a:solidFill>
                <a:latin typeface="Montserrat" charset="0"/>
                <a:cs typeface="Montserrat" charset="0"/>
                <a:sym typeface="+mn-ea"/>
              </a:rPr>
              <a:t> Door</a:t>
            </a:r>
            <a:endParaRPr lang="en-US" sz="2800" b="1">
              <a:solidFill>
                <a:schemeClr val="bg1"/>
              </a:solidFill>
              <a:latin typeface="Montserrat" charset="0"/>
              <a:cs typeface="Montserrat" charset="0"/>
              <a:sym typeface="+mn-ea"/>
            </a:endParaRPr>
          </a:p>
        </p:txBody>
      </p:sp>
      <p:sp>
        <p:nvSpPr>
          <p:cNvPr id="9" name="Text Box 8"/>
          <p:cNvSpPr txBox="1"/>
          <p:nvPr/>
        </p:nvSpPr>
        <p:spPr>
          <a:xfrm>
            <a:off x="619125" y="2054225"/>
            <a:ext cx="5469890" cy="2861310"/>
          </a:xfrm>
          <a:prstGeom prst="rect">
            <a:avLst/>
          </a:prstGeom>
          <a:noFill/>
        </p:spPr>
        <p:txBody>
          <a:bodyPr wrap="square" rtlCol="0">
            <a:spAutoFit/>
          </a:bodyPr>
          <a:p>
            <a:r>
              <a:rPr lang="en-US">
                <a:solidFill>
                  <a:schemeClr val="bg1"/>
                </a:solidFill>
              </a:rPr>
              <a:t>Lorem ipsum dolor sit amet, consectetur adipiscing elit. Aenean aliquet non quam non vulputate. Vestibulum quis efficitur leo. Donec tristique feugiat ante, ac tristique ipsum accumsan sed. Donec condimentum, elit vitae sollicitudin tempus, massa mauris semper orci, id posuere ex arcu in felis. Sed vestibulum mollis diam in vehicula. Sed rutrum pulvinar nunc non tristique. Maecenas auctor cursus orci, in fermentum velit iaculis fringilla. Cras vitae lectus venenatis, dictum purus accumsan, semper metus.</a:t>
            </a:r>
            <a:endParaRPr lang="en-US">
              <a:solidFill>
                <a:schemeClr val="bg1"/>
              </a:solidFill>
            </a:endParaRPr>
          </a:p>
        </p:txBody>
      </p:sp>
      <p:pic>
        <p:nvPicPr>
          <p:cNvPr id="11" name="Content Placeholder 15" descr="italians_web"/>
          <p:cNvPicPr>
            <a:picLocks noChangeAspect="1"/>
          </p:cNvPicPr>
          <p:nvPr/>
        </p:nvPicPr>
        <p:blipFill>
          <a:blip r:embed="rId1"/>
          <a:stretch>
            <a:fillRect/>
          </a:stretch>
        </p:blipFill>
        <p:spPr>
          <a:xfrm>
            <a:off x="9782810" y="5427980"/>
            <a:ext cx="2274570" cy="1553845"/>
          </a:xfrm>
          <a:prstGeom prst="rect">
            <a:avLst/>
          </a:prstGeom>
        </p:spPr>
      </p:pic>
      <p:pic>
        <p:nvPicPr>
          <p:cNvPr id="3" name="Content Placeholder 2" descr="online-store"/>
          <p:cNvPicPr>
            <a:picLocks noChangeAspect="1"/>
          </p:cNvPicPr>
          <p:nvPr>
            <p:ph idx="1"/>
          </p:nvPr>
        </p:nvPicPr>
        <p:blipFill>
          <a:blip r:embed="rId2"/>
          <a:stretch>
            <a:fillRect/>
          </a:stretch>
        </p:blipFill>
        <p:spPr>
          <a:xfrm>
            <a:off x="8074660" y="1679575"/>
            <a:ext cx="3235960" cy="32359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a:t>
            </a:r>
            <a:endParaRPr lang="en-US"/>
          </a:p>
        </p:txBody>
      </p:sp>
      <p:sp>
        <p:nvSpPr>
          <p:cNvPr id="4" name="Rectangles 3"/>
          <p:cNvSpPr/>
          <p:nvPr/>
        </p:nvSpPr>
        <p:spPr>
          <a:xfrm>
            <a:off x="-4445" y="-635"/>
            <a:ext cx="6785610" cy="6862445"/>
          </a:xfrm>
          <a:prstGeom prst="rect">
            <a:avLst/>
          </a:prstGeom>
          <a:solidFill>
            <a:srgbClr val="0A3F8D"/>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Text Box 7"/>
          <p:cNvSpPr txBox="1"/>
          <p:nvPr/>
        </p:nvSpPr>
        <p:spPr>
          <a:xfrm>
            <a:off x="619125" y="691515"/>
            <a:ext cx="5626735" cy="953135"/>
          </a:xfrm>
          <a:prstGeom prst="rect">
            <a:avLst/>
          </a:prstGeom>
          <a:noFill/>
        </p:spPr>
        <p:txBody>
          <a:bodyPr wrap="square" rtlCol="0">
            <a:spAutoFit/>
          </a:bodyPr>
          <a:p>
            <a:r>
              <a:rPr lang="en-US" sz="2800" b="1">
                <a:solidFill>
                  <a:srgbClr val="00B0F0"/>
                </a:solidFill>
                <a:latin typeface="Montserrat" charset="0"/>
                <a:cs typeface="Montserrat" charset="0"/>
                <a:sym typeface="+mn-ea"/>
              </a:rPr>
              <a:t>We Also Do </a:t>
            </a:r>
            <a:r>
              <a:rPr lang="en-US" sz="2800" b="1">
                <a:solidFill>
                  <a:schemeClr val="bg1"/>
                </a:solidFill>
                <a:latin typeface="Montserrat" charset="0"/>
                <a:cs typeface="Montserrat" charset="0"/>
                <a:sym typeface="+mn-ea"/>
              </a:rPr>
              <a:t>B2B </a:t>
            </a:r>
            <a:r>
              <a:rPr lang="en-US" sz="2800" b="1">
                <a:solidFill>
                  <a:srgbClr val="00B0F0"/>
                </a:solidFill>
                <a:latin typeface="Montserrat" charset="0"/>
                <a:cs typeface="Montserrat" charset="0"/>
                <a:sym typeface="+mn-ea"/>
              </a:rPr>
              <a:t>Around</a:t>
            </a:r>
            <a:br>
              <a:rPr lang="en-US" sz="2800" b="1">
                <a:solidFill>
                  <a:srgbClr val="00B0F0"/>
                </a:solidFill>
                <a:latin typeface="Montserrat" charset="0"/>
                <a:cs typeface="Montserrat" charset="0"/>
                <a:sym typeface="+mn-ea"/>
              </a:rPr>
            </a:br>
            <a:r>
              <a:rPr lang="en-US" sz="2800" b="1">
                <a:solidFill>
                  <a:srgbClr val="00B0F0"/>
                </a:solidFill>
                <a:latin typeface="Montserrat" charset="0"/>
                <a:cs typeface="Montserrat" charset="0"/>
                <a:sym typeface="+mn-ea"/>
              </a:rPr>
              <a:t>The </a:t>
            </a:r>
            <a:r>
              <a:rPr lang="en-US" sz="2800" b="1">
                <a:solidFill>
                  <a:schemeClr val="bg1"/>
                </a:solidFill>
                <a:latin typeface="Montserrat" charset="0"/>
                <a:cs typeface="Montserrat" charset="0"/>
                <a:sym typeface="+mn-ea"/>
              </a:rPr>
              <a:t>Globe</a:t>
            </a:r>
            <a:r>
              <a:rPr lang="en-US" sz="2800" b="1">
                <a:solidFill>
                  <a:srgbClr val="00B0F0"/>
                </a:solidFill>
                <a:latin typeface="Montserrat" charset="0"/>
                <a:cs typeface="Montserrat" charset="0"/>
                <a:sym typeface="+mn-ea"/>
              </a:rPr>
              <a:t>!</a:t>
            </a:r>
            <a:endParaRPr lang="en-US" sz="2800" b="1">
              <a:solidFill>
                <a:schemeClr val="bg1"/>
              </a:solidFill>
              <a:latin typeface="Montserrat" charset="0"/>
              <a:cs typeface="Montserrat" charset="0"/>
              <a:sym typeface="+mn-ea"/>
            </a:endParaRPr>
          </a:p>
        </p:txBody>
      </p:sp>
      <p:sp>
        <p:nvSpPr>
          <p:cNvPr id="9" name="Text Box 8"/>
          <p:cNvSpPr txBox="1"/>
          <p:nvPr/>
        </p:nvSpPr>
        <p:spPr>
          <a:xfrm>
            <a:off x="619125" y="2054225"/>
            <a:ext cx="5469890" cy="2861310"/>
          </a:xfrm>
          <a:prstGeom prst="rect">
            <a:avLst/>
          </a:prstGeom>
          <a:noFill/>
        </p:spPr>
        <p:txBody>
          <a:bodyPr wrap="square" rtlCol="0">
            <a:spAutoFit/>
          </a:bodyPr>
          <a:p>
            <a:r>
              <a:rPr lang="en-US">
                <a:solidFill>
                  <a:schemeClr val="bg1"/>
                </a:solidFill>
              </a:rPr>
              <a:t>Lorem ipsum dolor sit amet, consectetur adipiscing elit. Aenean aliquet non quam non vulputate. Vestibulum quis efficitur leo. Donec tristique feugiat ante, ac tristique ipsum accumsan sed. Donec condimentum, elit vitae sollicitudin tempus, massa mauris semper orci, id posuere ex arcu in felis. Sed vestibulum mollis diam in vehicula. Sed rutrum pulvinar nunc non tristique. Maecenas auctor cursus orci, in fermentum velit iaculis fringilla. Cras vitae lectus venenatis, dictum purus accumsan, semper metus.</a:t>
            </a:r>
            <a:endParaRPr lang="en-US">
              <a:solidFill>
                <a:schemeClr val="bg1"/>
              </a:solidFill>
            </a:endParaRPr>
          </a:p>
        </p:txBody>
      </p:sp>
      <p:pic>
        <p:nvPicPr>
          <p:cNvPr id="11" name="Content Placeholder 15" descr="italians_web"/>
          <p:cNvPicPr>
            <a:picLocks noChangeAspect="1"/>
          </p:cNvPicPr>
          <p:nvPr/>
        </p:nvPicPr>
        <p:blipFill>
          <a:blip r:embed="rId1"/>
          <a:stretch>
            <a:fillRect/>
          </a:stretch>
        </p:blipFill>
        <p:spPr>
          <a:xfrm>
            <a:off x="9782810" y="5427980"/>
            <a:ext cx="2274570" cy="1553845"/>
          </a:xfrm>
          <a:prstGeom prst="rect">
            <a:avLst/>
          </a:prstGeom>
        </p:spPr>
      </p:pic>
      <p:pic>
        <p:nvPicPr>
          <p:cNvPr id="3" name="Content Placeholder 2" descr="D:\LAVORI\Gennaro Illiano\Italians Goodies\Materials\delivery.pngdelivery"/>
          <p:cNvPicPr>
            <a:picLocks noChangeAspect="1"/>
          </p:cNvPicPr>
          <p:nvPr>
            <p:ph idx="1"/>
          </p:nvPr>
        </p:nvPicPr>
        <p:blipFill>
          <a:blip r:embed="rId2"/>
          <a:srcRect/>
          <a:stretch>
            <a:fillRect/>
          </a:stretch>
        </p:blipFill>
        <p:spPr>
          <a:xfrm>
            <a:off x="8074660" y="1679575"/>
            <a:ext cx="3235960" cy="32359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italians_web"/>
          <p:cNvPicPr>
            <a:picLocks noChangeAspect="1"/>
          </p:cNvPicPr>
          <p:nvPr>
            <p:ph idx="1"/>
          </p:nvPr>
        </p:nvPicPr>
        <p:blipFill>
          <a:blip r:embed="rId1"/>
          <a:stretch>
            <a:fillRect/>
          </a:stretch>
        </p:blipFill>
        <p:spPr>
          <a:xfrm>
            <a:off x="3152140" y="1253490"/>
            <a:ext cx="6369050" cy="4351655"/>
          </a:xfrm>
          <a:prstGeom prst="rect">
            <a:avLst/>
          </a:prstGeom>
        </p:spPr>
      </p:pic>
      <p:sp>
        <p:nvSpPr>
          <p:cNvPr id="6" name="Text Box 5"/>
          <p:cNvSpPr txBox="1"/>
          <p:nvPr/>
        </p:nvSpPr>
        <p:spPr>
          <a:xfrm>
            <a:off x="4074795" y="1350010"/>
            <a:ext cx="4415155" cy="521970"/>
          </a:xfrm>
          <a:prstGeom prst="rect">
            <a:avLst/>
          </a:prstGeom>
          <a:noFill/>
        </p:spPr>
        <p:txBody>
          <a:bodyPr wrap="square" rtlCol="0" anchor="ctr" anchorCtr="0">
            <a:spAutoFit/>
          </a:bodyPr>
          <a:p>
            <a:pPr algn="ctr" defTabSz="914400">
              <a:tabLst>
                <a:tab pos="914400" algn="l"/>
              </a:tabLst>
            </a:pPr>
            <a:r>
              <a:rPr lang="en-US" sz="2800" b="1">
                <a:solidFill>
                  <a:srgbClr val="00B0F0"/>
                </a:solidFill>
                <a:latin typeface="Montserrat" charset="0"/>
                <a:cs typeface="Montserrat" charset="0"/>
              </a:rPr>
              <a:t>Thanks For Watching</a:t>
            </a:r>
            <a:endParaRPr lang="en-US" sz="2800" b="1">
              <a:solidFill>
                <a:srgbClr val="00B0F0"/>
              </a:solidFill>
              <a:latin typeface="Montserrat" charset="0"/>
              <a:cs typeface="Montserrat" charset="0"/>
            </a:endParaRPr>
          </a:p>
        </p:txBody>
      </p:sp>
      <p:sp>
        <p:nvSpPr>
          <p:cNvPr id="7" name="Text Box 6"/>
          <p:cNvSpPr txBox="1"/>
          <p:nvPr/>
        </p:nvSpPr>
        <p:spPr>
          <a:xfrm>
            <a:off x="3747770" y="4438015"/>
            <a:ext cx="5059045" cy="521970"/>
          </a:xfrm>
          <a:prstGeom prst="rect">
            <a:avLst/>
          </a:prstGeom>
          <a:noFill/>
        </p:spPr>
        <p:txBody>
          <a:bodyPr wrap="square" rtlCol="0">
            <a:spAutoFit/>
          </a:bodyPr>
          <a:p>
            <a:r>
              <a:rPr lang="en-US" sz="2800" b="1">
                <a:solidFill>
                  <a:srgbClr val="00B0F0"/>
                </a:solidFill>
                <a:latin typeface="Montserrat" charset="0"/>
                <a:cs typeface="Montserrat" charset="0"/>
              </a:rPr>
              <a:t>Bring </a:t>
            </a:r>
            <a:r>
              <a:rPr lang="en-US" sz="2800" b="1">
                <a:solidFill>
                  <a:schemeClr val="accent1">
                    <a:lumMod val="75000"/>
                  </a:schemeClr>
                </a:solidFill>
                <a:latin typeface="Montserrat" charset="0"/>
                <a:cs typeface="Montserrat" charset="0"/>
              </a:rPr>
              <a:t>Italy</a:t>
            </a:r>
            <a:r>
              <a:rPr lang="en-US" sz="2800" b="1">
                <a:solidFill>
                  <a:schemeClr val="bg1">
                    <a:lumMod val="50000"/>
                  </a:schemeClr>
                </a:solidFill>
                <a:latin typeface="Montserrat" charset="0"/>
                <a:cs typeface="Montserrat" charset="0"/>
              </a:rPr>
              <a:t> </a:t>
            </a:r>
            <a:r>
              <a:rPr lang="en-US" sz="2800" b="1">
                <a:solidFill>
                  <a:srgbClr val="00B0F0"/>
                </a:solidFill>
                <a:latin typeface="Montserrat" charset="0"/>
                <a:cs typeface="Montserrat" charset="0"/>
              </a:rPr>
              <a:t>To Your Home.</a:t>
            </a:r>
            <a:endParaRPr lang="en-US" sz="2800" b="1">
              <a:solidFill>
                <a:srgbClr val="00B0F0"/>
              </a:solidFill>
              <a:latin typeface="Montserrat" charset="0"/>
              <a:cs typeface="Montserrat" charset="0"/>
            </a:endParaRPr>
          </a:p>
        </p:txBody>
      </p:sp>
      <p:sp>
        <p:nvSpPr>
          <p:cNvPr id="9" name="Text Box 8"/>
          <p:cNvSpPr txBox="1"/>
          <p:nvPr/>
        </p:nvSpPr>
        <p:spPr>
          <a:xfrm>
            <a:off x="9319895" y="6179820"/>
            <a:ext cx="2322195" cy="245110"/>
          </a:xfrm>
          <a:prstGeom prst="rect">
            <a:avLst/>
          </a:prstGeom>
          <a:noFill/>
        </p:spPr>
        <p:txBody>
          <a:bodyPr wrap="square" rtlCol="0">
            <a:spAutoFit/>
          </a:bodyPr>
          <a:p>
            <a:pPr defTabSz="914400">
              <a:tabLst>
                <a:tab pos="228600" algn="l"/>
              </a:tabLst>
            </a:pPr>
            <a:r>
              <a:rPr lang="en-US" sz="1000"/>
              <a:t>© 2024 TCMA Global. All Rights Reserved.</a:t>
            </a:r>
            <a:endParaRPr lang="en-US" sz="1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7" grpId="1"/>
      <p:bldP spid="7" grpId="2"/>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2258</Words>
  <Application>WPS Presentation</Application>
  <PresentationFormat>Widescreen</PresentationFormat>
  <Paragraphs>28</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SimSun</vt:lpstr>
      <vt:lpstr>Wingdings</vt:lpstr>
      <vt:lpstr>Montserrat</vt:lpstr>
      <vt:lpstr>Microsoft YaHei</vt:lpstr>
      <vt:lpstr>Arial Unicode MS</vt:lpstr>
      <vt:lpstr>Calibri Light</vt:lpstr>
      <vt:lpstr>Calibri</vt:lpstr>
      <vt:lpstr>Office Theme</vt:lpstr>
      <vt:lpstr>PowerPoint 演示文稿</vt:lpstr>
      <vt:lpstr>PowerPoint 演示文稿</vt:lpstr>
      <vt:lpstr>PowerPoint 演示文稿</vt:lpstr>
      <vt:lpstr>-</vt:lpstr>
      <vt:lpst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rober</dc:creator>
  <cp:lastModifiedBy>rober</cp:lastModifiedBy>
  <cp:revision>10</cp:revision>
  <dcterms:created xsi:type="dcterms:W3CDTF">2024-04-06T17:59:00Z</dcterms:created>
  <dcterms:modified xsi:type="dcterms:W3CDTF">2024-04-07T13:32:48Z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23EFBFDB4BDA4E918E4C4426ED2A1C74_13</vt:lpwstr>
  </property>
  <property fmtid="{D5CDD505-2E9C-101B-9397-08002B2CF9AE}" pid="3" name="KSOProductBuildVer">
    <vt:lpwstr>1033-12.2.0.13472</vt:lpwstr>
  </property>
</Properties>
</file>