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56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FC"/>
    <a:srgbClr val="181717"/>
    <a:srgbClr val="002060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head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4190"/>
          </a:xfrm>
          <a:prstGeom prst="rect">
            <a:avLst/>
          </a:prstGeom>
        </p:spPr>
      </p:pic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1403985"/>
            <a:ext cx="2190750" cy="2241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76655" y="1813560"/>
            <a:ext cx="9494520" cy="2980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9600">
                <a:solidFill>
                  <a:schemeClr val="bg1"/>
                </a:solidFill>
                <a:latin typeface="Anton" charset="0"/>
                <a:cs typeface="Anton" charset="0"/>
              </a:rPr>
              <a:t>UNLOCK THE</a:t>
            </a:r>
            <a:br>
              <a:rPr lang="en-US" sz="9600">
                <a:solidFill>
                  <a:schemeClr val="bg1"/>
                </a:solidFill>
                <a:latin typeface="Anton" charset="0"/>
                <a:cs typeface="Anton" charset="0"/>
              </a:rPr>
            </a:br>
            <a:r>
              <a:rPr lang="en-US" sz="9600">
                <a:solidFill>
                  <a:schemeClr val="bg1"/>
                </a:solidFill>
                <a:latin typeface="Anton" charset="0"/>
                <a:cs typeface="Anton" charset="0"/>
              </a:rPr>
              <a:t>EARTH’S</a:t>
            </a:r>
            <a:r>
              <a:rPr lang="en-US" sz="9600">
                <a:latin typeface="Anton" charset="0"/>
                <a:cs typeface="Anton" charset="0"/>
              </a:rPr>
              <a:t> </a:t>
            </a:r>
            <a:r>
              <a:rPr lang="en-US" sz="9600">
                <a:solidFill>
                  <a:srgbClr val="00B4FC"/>
                </a:solidFill>
                <a:latin typeface="Anton" charset="0"/>
                <a:cs typeface="Anton" charset="0"/>
              </a:rPr>
              <a:t>SECRETS</a:t>
            </a:r>
            <a:r>
              <a:rPr lang="en-US" sz="9600">
                <a:solidFill>
                  <a:schemeClr val="bg1"/>
                </a:solidFill>
                <a:latin typeface="Anton" charset="0"/>
                <a:cs typeface="Anton" charset="0"/>
              </a:rPr>
              <a:t>.</a:t>
            </a:r>
            <a:endParaRPr lang="en-US" sz="9600">
              <a:solidFill>
                <a:schemeClr val="bg1"/>
              </a:solidFill>
              <a:latin typeface="Anton" charset="0"/>
              <a:cs typeface="Anton" charset="0"/>
            </a:endParaRPr>
          </a:p>
        </p:txBody>
      </p:sp>
      <p:pic>
        <p:nvPicPr>
          <p:cNvPr id="3" name="Picture 2" descr="up-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12170" y="5588000"/>
            <a:ext cx="598170" cy="598170"/>
          </a:xfrm>
          <a:prstGeom prst="rect">
            <a:avLst/>
          </a:prstGeom>
        </p:spPr>
      </p:pic>
      <p:pic>
        <p:nvPicPr>
          <p:cNvPr id="6" name="Picture 5" descr="v20_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405" y="5215255"/>
            <a:ext cx="609600" cy="609600"/>
          </a:xfrm>
          <a:prstGeom prst="rect">
            <a:avLst/>
          </a:prstGeom>
        </p:spPr>
      </p:pic>
      <p:pic>
        <p:nvPicPr>
          <p:cNvPr id="7" name="Picture 6" descr="v23_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235" y="5215255"/>
            <a:ext cx="609600" cy="609600"/>
          </a:xfrm>
          <a:prstGeom prst="rect">
            <a:avLst/>
          </a:prstGeom>
        </p:spPr>
      </p:pic>
      <p:pic>
        <p:nvPicPr>
          <p:cNvPr id="8" name="Picture 7" descr="v24_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575" y="5215255"/>
            <a:ext cx="609600" cy="6096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237615" y="5947410"/>
            <a:ext cx="7886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200">
                <a:solidFill>
                  <a:schemeClr val="bg1"/>
                </a:solidFill>
                <a:latin typeface="Anton" charset="0"/>
                <a:cs typeface="Anton" charset="0"/>
              </a:rPr>
              <a:t>RESEARCH</a:t>
            </a:r>
            <a:endParaRPr lang="en-US" sz="1200">
              <a:solidFill>
                <a:schemeClr val="bg1"/>
              </a:solidFill>
              <a:latin typeface="Anton" charset="0"/>
              <a:cs typeface="Anton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312670" y="5964555"/>
            <a:ext cx="7886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200">
                <a:solidFill>
                  <a:schemeClr val="bg1"/>
                </a:solidFill>
                <a:latin typeface="Anton" charset="0"/>
                <a:cs typeface="Anton" charset="0"/>
              </a:rPr>
              <a:t>SURFACE</a:t>
            </a:r>
            <a:endParaRPr lang="en-US" sz="1200">
              <a:solidFill>
                <a:schemeClr val="bg1"/>
              </a:solidFill>
              <a:latin typeface="Anton" charset="0"/>
              <a:cs typeface="Anton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446780" y="5964555"/>
            <a:ext cx="4876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200">
                <a:solidFill>
                  <a:schemeClr val="bg1"/>
                </a:solidFill>
                <a:latin typeface="Anton" charset="0"/>
                <a:cs typeface="Anton" charset="0"/>
              </a:rPr>
              <a:t>DATA</a:t>
            </a:r>
            <a:endParaRPr lang="en-US" sz="1200">
              <a:solidFill>
                <a:schemeClr val="bg1"/>
              </a:solidFill>
              <a:latin typeface="Anton" charset="0"/>
              <a:cs typeface="Anto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head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4190"/>
          </a:xfrm>
          <a:prstGeom prst="rect">
            <a:avLst/>
          </a:prstGeom>
        </p:spPr>
      </p:pic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1403985"/>
            <a:ext cx="2190750" cy="2241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376160" y="2006600"/>
            <a:ext cx="4274820" cy="619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olidFill>
                  <a:schemeClr val="bg1"/>
                </a:solidFill>
                <a:latin typeface="Anton" charset="0"/>
                <a:cs typeface="Anton" charset="0"/>
              </a:rPr>
              <a:t>EMPOWERING EARTH EXPLORES:</a:t>
            </a:r>
            <a:endParaRPr lang="en-US" sz="2800">
              <a:solidFill>
                <a:schemeClr val="bg1"/>
              </a:solidFill>
              <a:latin typeface="Anton" charset="0"/>
              <a:cs typeface="Anton" charset="0"/>
            </a:endParaRPr>
          </a:p>
          <a:p>
            <a:r>
              <a:rPr lang="en-US" sz="9600">
                <a:latin typeface="Anton" charset="0"/>
                <a:cs typeface="Anton" charset="0"/>
              </a:rPr>
              <a:t> </a:t>
            </a:r>
            <a:endParaRPr lang="en-US" sz="9600">
              <a:latin typeface="Anton" charset="0"/>
              <a:cs typeface="Anton" charset="0"/>
            </a:endParaRPr>
          </a:p>
        </p:txBody>
      </p:sp>
      <p:pic>
        <p:nvPicPr>
          <p:cNvPr id="3" name="Picture 2" descr="up-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12170" y="5588000"/>
            <a:ext cx="598170" cy="598170"/>
          </a:xfrm>
          <a:prstGeom prst="rect">
            <a:avLst/>
          </a:prstGeom>
        </p:spPr>
      </p:pic>
      <p:pic>
        <p:nvPicPr>
          <p:cNvPr id="6" name="Picture 5" descr="v12_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90" y="2026285"/>
            <a:ext cx="4829175" cy="362204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6788785" y="2047240"/>
            <a:ext cx="76200" cy="36245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7376795" y="2644140"/>
            <a:ext cx="4274820" cy="619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000">
                <a:ln>
                  <a:noFill/>
                </a:ln>
                <a:solidFill>
                  <a:srgbClr val="00B4F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ton" charset="0"/>
                <a:cs typeface="Anton" charset="0"/>
              </a:rPr>
              <a:t>Democratizing Data for a Sustainable</a:t>
            </a:r>
            <a:endParaRPr lang="en-US" sz="2000">
              <a:ln>
                <a:noFill/>
              </a:ln>
              <a:solidFill>
                <a:srgbClr val="00B4F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ton" charset="0"/>
              <a:cs typeface="Anton" charset="0"/>
            </a:endParaRPr>
          </a:p>
          <a:p>
            <a:r>
              <a:rPr lang="en-US" sz="2000">
                <a:ln>
                  <a:noFill/>
                </a:ln>
                <a:solidFill>
                  <a:srgbClr val="00B4F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ton" charset="0"/>
                <a:cs typeface="Anton" charset="0"/>
              </a:rPr>
              <a:t>Tomorrow.</a:t>
            </a:r>
            <a:endParaRPr lang="en-US" sz="2000">
              <a:ln>
                <a:noFill/>
              </a:ln>
              <a:solidFill>
                <a:srgbClr val="00B4F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ton" charset="0"/>
              <a:cs typeface="Anton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386320" y="3460115"/>
            <a:ext cx="407479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Welcome to GeoquestX, where we believe that the wealth of knowledge about our planet should be accessible to everyone. Our mission is simple but profound: the democratization of Earth data.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 a world where information is key, GeoquestX serves as the gateway to a treasure trove of earth science data, fostering a community of Earth Explorers who share, search, and contribute to our understanding of the planet.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 descr="v64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9525" y="4445"/>
            <a:ext cx="12165330" cy="6847205"/>
          </a:xfrm>
          <a:prstGeom prst="rect">
            <a:avLst/>
          </a:prstGeom>
          <a:solidFill>
            <a:srgbClr val="002060">
              <a:alpha val="24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1403985"/>
            <a:ext cx="2190750" cy="224155"/>
          </a:xfrm>
          <a:prstGeom prst="rect">
            <a:avLst/>
          </a:prstGeom>
        </p:spPr>
      </p:pic>
      <p:pic>
        <p:nvPicPr>
          <p:cNvPr id="3" name="Picture 2" descr="up-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12170" y="5588000"/>
            <a:ext cx="598170" cy="59817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301115" y="2047240"/>
            <a:ext cx="76200" cy="36245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545590" y="2047240"/>
            <a:ext cx="4274820" cy="1232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 cap="all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nton" charset="0"/>
                <a:cs typeface="Anton" charset="0"/>
              </a:rPr>
              <a:t>Expolire Earth, Unleash Data:</a:t>
            </a:r>
            <a:endParaRPr lang="en-US" sz="3600" cap="all">
              <a:ln>
                <a:noFill/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nton" charset="0"/>
              <a:cs typeface="Anton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559560" y="3460115"/>
            <a:ext cx="407479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GeoquestX is more than just a platform; it's a movement to democratize access to earth science data. 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Whether you’re a researcher, student, or enthusiast, our user-friendly interface allows you to effortlessly upload, share, and search for a myriad of earth science data.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geological formations to climate patterns, GeoquestX is your one-stop-shop for exploring the Earth’s wonders. 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head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4190"/>
          </a:xfrm>
          <a:prstGeom prst="rect">
            <a:avLst/>
          </a:prstGeom>
        </p:spPr>
      </p:pic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1403985"/>
            <a:ext cx="2190750" cy="2241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394575" y="2026285"/>
            <a:ext cx="4274820" cy="629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olidFill>
                  <a:schemeClr val="bg1"/>
                </a:solidFill>
                <a:latin typeface="Anton" charset="0"/>
                <a:cs typeface="Anton" charset="0"/>
              </a:rPr>
              <a:t>MAP IT, UNDESTAND IT:</a:t>
            </a:r>
            <a:endParaRPr lang="en-US" sz="9600">
              <a:solidFill>
                <a:schemeClr val="bg1"/>
              </a:solidFill>
              <a:latin typeface="Anton" charset="0"/>
              <a:cs typeface="Anton" charset="0"/>
            </a:endParaRPr>
          </a:p>
          <a:p>
            <a:endParaRPr lang="en-US" sz="9600">
              <a:latin typeface="Anton" charset="0"/>
              <a:cs typeface="Anton" charset="0"/>
            </a:endParaRPr>
          </a:p>
        </p:txBody>
      </p:sp>
      <p:pic>
        <p:nvPicPr>
          <p:cNvPr id="3" name="Picture 2" descr="up-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12170" y="5588000"/>
            <a:ext cx="598170" cy="598170"/>
          </a:xfrm>
          <a:prstGeom prst="rect">
            <a:avLst/>
          </a:prstGeom>
        </p:spPr>
      </p:pic>
      <p:pic>
        <p:nvPicPr>
          <p:cNvPr id="6" name="Picture 5" descr="D:\LAVORI\Gennaro Illiano\GeoQuestX\figma-to-html\images\v65_15.pngv65_15"/>
          <p:cNvPicPr>
            <a:picLocks noChangeAspect="1"/>
          </p:cNvPicPr>
          <p:nvPr/>
        </p:nvPicPr>
        <p:blipFill>
          <a:blip r:embed="rId4"/>
          <a:srcRect l="5558" r="5558"/>
          <a:stretch>
            <a:fillRect/>
          </a:stretch>
        </p:blipFill>
        <p:spPr>
          <a:xfrm>
            <a:off x="1266190" y="2026285"/>
            <a:ext cx="4829175" cy="362204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6788785" y="2047240"/>
            <a:ext cx="76200" cy="36245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7393305" y="2735580"/>
            <a:ext cx="407479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Coordinate your data and visualize the Earth like never before. GeoquestX enables users to map their data, providing a spatial context that enhances comprehension.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Whether you’re tracking changes over time or analyzing the intricacies of a specific region, our platform transforms raw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 into meaningful insights.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 descr="D:\LAVORI\Gennaro Illiano\GeoQuestX\figma-to-html\images\v65_19.pngv65_19"/>
          <p:cNvPicPr>
            <a:picLocks noChangeAspect="1"/>
          </p:cNvPicPr>
          <p:nvPr/>
        </p:nvPicPr>
        <p:blipFill>
          <a:blip r:embed="rId1"/>
          <a:srcRect l="5556" r="5556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9525" y="4445"/>
            <a:ext cx="12165330" cy="6847205"/>
          </a:xfrm>
          <a:prstGeom prst="rect">
            <a:avLst/>
          </a:prstGeom>
          <a:solidFill>
            <a:srgbClr val="181717">
              <a:alpha val="44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1403985"/>
            <a:ext cx="2190750" cy="224155"/>
          </a:xfrm>
          <a:prstGeom prst="rect">
            <a:avLst/>
          </a:prstGeom>
        </p:spPr>
      </p:pic>
      <p:pic>
        <p:nvPicPr>
          <p:cNvPr id="3" name="Picture 2" descr="up-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12170" y="5588000"/>
            <a:ext cx="598170" cy="59817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301115" y="2047240"/>
            <a:ext cx="76200" cy="36245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545590" y="2047240"/>
            <a:ext cx="4274820" cy="1232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 cap="all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nton" charset="0"/>
                <a:cs typeface="Anton" charset="0"/>
              </a:rPr>
              <a:t>Real-Time</a:t>
            </a:r>
            <a:br>
              <a:rPr lang="en-US" sz="3600" cap="all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nton" charset="0"/>
                <a:cs typeface="Anton" charset="0"/>
              </a:rPr>
            </a:br>
            <a:r>
              <a:rPr lang="en-US" sz="3600" cap="all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nton" charset="0"/>
                <a:cs typeface="Anton" charset="0"/>
              </a:rPr>
              <a:t>Satellite Insights:</a:t>
            </a:r>
            <a:endParaRPr lang="en-US" sz="3600" cap="all">
              <a:ln>
                <a:noFill/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nton" charset="0"/>
              <a:cs typeface="Anton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559560" y="3460115"/>
            <a:ext cx="407479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Stay at the forefront of discovery with our real-time data feature.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Access information directly from satellite services to get up-to-the-minute insights into the Earth’s dynamic processes. 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Experience the thrill of exploring the planet in real-time, as it unfolds before your eyes.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head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4190"/>
          </a:xfrm>
          <a:prstGeom prst="rect">
            <a:avLst/>
          </a:prstGeom>
        </p:spPr>
      </p:pic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1403985"/>
            <a:ext cx="2190750" cy="2241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394575" y="2026285"/>
            <a:ext cx="4274820" cy="629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 cap="all">
                <a:solidFill>
                  <a:schemeClr val="bg1"/>
                </a:solidFill>
                <a:uFillTx/>
                <a:latin typeface="Anton" charset="0"/>
                <a:cs typeface="Anton" charset="0"/>
              </a:rPr>
              <a:t>Innovation Meets Intuition:</a:t>
            </a:r>
            <a:endParaRPr lang="en-US" sz="2800" cap="all">
              <a:solidFill>
                <a:schemeClr val="bg1"/>
              </a:solidFill>
              <a:uFillTx/>
              <a:latin typeface="Anton" charset="0"/>
              <a:cs typeface="Anton" charset="0"/>
            </a:endParaRPr>
          </a:p>
        </p:txBody>
      </p:sp>
      <p:pic>
        <p:nvPicPr>
          <p:cNvPr id="3" name="Picture 2" descr="up-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12170" y="5588000"/>
            <a:ext cx="598170" cy="598170"/>
          </a:xfrm>
          <a:prstGeom prst="rect">
            <a:avLst/>
          </a:prstGeom>
        </p:spPr>
      </p:pic>
      <p:pic>
        <p:nvPicPr>
          <p:cNvPr id="6" name="Picture 5" descr="D:\LAVORI\Gennaro Illiano\GeoQuestX\figma-to-html\images\v65_23.pngv65_23"/>
          <p:cNvPicPr>
            <a:picLocks noChangeAspect="1"/>
          </p:cNvPicPr>
          <p:nvPr/>
        </p:nvPicPr>
        <p:blipFill>
          <a:blip r:embed="rId4"/>
          <a:srcRect l="5558" r="5558"/>
          <a:stretch>
            <a:fillRect/>
          </a:stretch>
        </p:blipFill>
        <p:spPr>
          <a:xfrm>
            <a:off x="1266190" y="2026285"/>
            <a:ext cx="4829175" cy="362204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6788785" y="2047240"/>
            <a:ext cx="76200" cy="36245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7393305" y="2735580"/>
            <a:ext cx="407479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GeoquestX stands out as an innovative and intuitive platform designed to deepen your understanding of our planet. 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Navigate through data entry, conduct in-depth research, and perform analysis effortlessly. 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user-centric approach ensures that everyone, regardless of expertise, can actively participate in the exploration and comprehension of Earth.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 descr="D:\LAVORI\Gennaro Illiano\GeoQuestX\figma-to-html\images\v69_15.pngv69_15"/>
          <p:cNvPicPr>
            <a:picLocks noChangeAspect="1"/>
          </p:cNvPicPr>
          <p:nvPr/>
        </p:nvPicPr>
        <p:blipFill>
          <a:blip r:embed="rId1"/>
          <a:srcRect t="12502" b="12502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-635" y="10795"/>
            <a:ext cx="12192635" cy="6847205"/>
          </a:xfrm>
          <a:prstGeom prst="rect">
            <a:avLst/>
          </a:prstGeom>
          <a:solidFill>
            <a:srgbClr val="181717">
              <a:alpha val="44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1403985"/>
            <a:ext cx="2190750" cy="224155"/>
          </a:xfrm>
          <a:prstGeom prst="rect">
            <a:avLst/>
          </a:prstGeom>
        </p:spPr>
      </p:pic>
      <p:pic>
        <p:nvPicPr>
          <p:cNvPr id="3" name="Picture 2" descr="up-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12170" y="5588000"/>
            <a:ext cx="598170" cy="59817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301115" y="2047240"/>
            <a:ext cx="76200" cy="36245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545590" y="2047240"/>
            <a:ext cx="4274820" cy="1232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 cap="all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nton" charset="0"/>
                <a:cs typeface="Anton" charset="0"/>
              </a:rPr>
              <a:t>Democratizing</a:t>
            </a:r>
            <a:endParaRPr lang="en-US" sz="3600" cap="all">
              <a:ln>
                <a:noFill/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nton" charset="0"/>
              <a:cs typeface="Anton" charset="0"/>
            </a:endParaRPr>
          </a:p>
          <a:p>
            <a:r>
              <a:rPr lang="en-US" sz="3600" cap="all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nton" charset="0"/>
                <a:cs typeface="Anton" charset="0"/>
              </a:rPr>
              <a:t>Earth Data:</a:t>
            </a:r>
            <a:endParaRPr lang="en-US" sz="3600" cap="all">
              <a:ln>
                <a:noFill/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nton" charset="0"/>
              <a:cs typeface="Anton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559560" y="3460115"/>
            <a:ext cx="5128260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the core of GeoquestX lies a commitment to the democratization of terrestrial data. 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Everyone can add data, everyone can search data. We believe that by breaking down barriers and fostering a collaborative global community, we can collectively contribute to a sustainable and informed future.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Embark on a journey of discovery with GeoquestX – where Earth’s data is not confined, but liberated for the benefit of all. Join us in unlocking the mysteries of our planet for a sustainable tomorrow.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head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4190"/>
          </a:xfrm>
          <a:prstGeom prst="rect">
            <a:avLst/>
          </a:prstGeom>
        </p:spPr>
      </p:pic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1403985"/>
            <a:ext cx="2190750" cy="2241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78560" y="1934210"/>
            <a:ext cx="4742815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on" charset="0"/>
                <a:cs typeface="Anton" charset="0"/>
              </a:rPr>
              <a:t>BECOME AN </a:t>
            </a:r>
            <a:r>
              <a:rPr lang="en-US" sz="4400">
                <a:solidFill>
                  <a:srgbClr val="00B4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on" charset="0"/>
                <a:cs typeface="Anton" charset="0"/>
              </a:rPr>
              <a:t>EXPLORER</a:t>
            </a:r>
            <a:endParaRPr lang="en-US" sz="4400">
              <a:solidFill>
                <a:srgbClr val="00B4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on" charset="0"/>
              <a:cs typeface="Anton" charset="0"/>
            </a:endParaRPr>
          </a:p>
        </p:txBody>
      </p:sp>
      <p:pic>
        <p:nvPicPr>
          <p:cNvPr id="3" name="Picture 2" descr="up-arro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12170" y="5588000"/>
            <a:ext cx="598170" cy="598170"/>
          </a:xfrm>
          <a:prstGeom prst="rect">
            <a:avLst/>
          </a:prstGeom>
        </p:spPr>
      </p:pic>
      <p:sp>
        <p:nvSpPr>
          <p:cNvPr id="24" name="Text Box 23"/>
          <p:cNvSpPr txBox="1"/>
          <p:nvPr/>
        </p:nvSpPr>
        <p:spPr>
          <a:xfrm>
            <a:off x="1266190" y="2841625"/>
            <a:ext cx="1034351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you ready to break free from the ordinary and dive into the extraordinary? 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GeoquestX invites you to embark on a thrilling journey as a Digital Explorer, where your curiosity meets the vastness of Earth’s untold stories. 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time to shatter the limits of conventional exploration and redefine what it means to be an adventurer.</a:t>
            </a:r>
            <a:endParaRPr lang="en-US" sz="1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 descr="v34_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15" y="5521325"/>
            <a:ext cx="304800" cy="304800"/>
          </a:xfrm>
          <a:prstGeom prst="rect">
            <a:avLst/>
          </a:prstGeom>
        </p:spPr>
      </p:pic>
      <p:pic>
        <p:nvPicPr>
          <p:cNvPr id="26" name="Picture 25" descr="v34_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560" y="5521325"/>
            <a:ext cx="304800" cy="304800"/>
          </a:xfrm>
          <a:prstGeom prst="rect">
            <a:avLst/>
          </a:prstGeom>
        </p:spPr>
      </p:pic>
      <p:pic>
        <p:nvPicPr>
          <p:cNvPr id="27" name="Picture 26" descr="v36_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305" y="5521325"/>
            <a:ext cx="304800" cy="304800"/>
          </a:xfrm>
          <a:prstGeom prst="rect">
            <a:avLst/>
          </a:prstGeom>
        </p:spPr>
      </p:pic>
      <p:sp>
        <p:nvSpPr>
          <p:cNvPr id="28" name="Text Box 27"/>
          <p:cNvSpPr txBox="1"/>
          <p:nvPr/>
        </p:nvSpPr>
        <p:spPr>
          <a:xfrm>
            <a:off x="1266190" y="520255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200">
                <a:solidFill>
                  <a:schemeClr val="bg1"/>
                </a:solidFill>
              </a:rPr>
              <a:t>follow us on: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1173480" y="5985510"/>
            <a:ext cx="639762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900">
                <a:solidFill>
                  <a:schemeClr val="bg1"/>
                </a:solidFill>
              </a:rPr>
              <a:t>© 2024  GeoQuestX All Rights Reserved.     Graphics by rocketsciencecreativestudio.com </a:t>
            </a: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1313815" y="416750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200">
                <a:solidFill>
                  <a:schemeClr val="bg1"/>
                </a:solidFill>
              </a:rPr>
              <a:t>For more info visit:</a:t>
            </a:r>
            <a:endParaRPr lang="en-US" sz="1200">
              <a:solidFill>
                <a:schemeClr val="bg1"/>
              </a:solidFill>
            </a:endParaRPr>
          </a:p>
          <a:p>
            <a:r>
              <a:rPr lang="en-US" sz="1200">
                <a:solidFill>
                  <a:srgbClr val="00B4FC"/>
                </a:solidFill>
              </a:rPr>
              <a:t>geoquestx.com</a:t>
            </a:r>
            <a:endParaRPr lang="en-US" sz="1200">
              <a:solidFill>
                <a:srgbClr val="00B4FC"/>
              </a:solidFill>
            </a:endParaRPr>
          </a:p>
          <a:p>
            <a:r>
              <a:rPr lang="en-US" sz="1200">
                <a:solidFill>
                  <a:schemeClr val="bg1"/>
                </a:solidFill>
              </a:rPr>
              <a:t>or email at:</a:t>
            </a:r>
            <a:endParaRPr lang="en-US" sz="1200">
              <a:solidFill>
                <a:schemeClr val="bg1"/>
              </a:solidFill>
            </a:endParaRPr>
          </a:p>
          <a:p>
            <a:r>
              <a:rPr lang="en-US" sz="1200">
                <a:solidFill>
                  <a:srgbClr val="00B4FC"/>
                </a:solidFill>
              </a:rPr>
              <a:t>info@geoquestx.com</a:t>
            </a:r>
            <a:endParaRPr lang="en-US" sz="1200">
              <a:solidFill>
                <a:srgbClr val="00B4F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2992</Words>
  <Application>WPS Presentation</Application>
  <PresentationFormat>Widescreen</PresentationFormat>
  <Paragraphs>76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SimSun</vt:lpstr>
      <vt:lpstr>Wingdings</vt:lpstr>
      <vt:lpstr>Anton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rober</dc:creator>
  <cp:lastModifiedBy>rober</cp:lastModifiedBy>
  <cp:revision>17</cp:revision>
  <dcterms:created xsi:type="dcterms:W3CDTF">2024-05-26T16:39:00Z</dcterms:created>
  <dcterms:modified xsi:type="dcterms:W3CDTF">2024-06-02T01:36:44Z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CCE1ECDD4549438DAF0B9E0EFDBE2E1B_13</vt:lpwstr>
  </property>
  <property fmtid="{D5CDD505-2E9C-101B-9397-08002B2CF9AE}" pid="3" name="KSOProductBuildVer">
    <vt:lpwstr>1033-12.2.0.13472</vt:lpwstr>
  </property>
</Properties>
</file>